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FyJTFhu7WaPdQRQsB4M3kA==" hashData="9KdRFnGKCmi0R7yIn2104uR6ug2TOH0mjwxFl+y74jevJ5587vw78WoemBE/YukADOn2HVGRJ+w2ViAxYFNzMg=="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35EFCA-AE21-BF52-B935-74783BE0C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5305A65-D111-D5CF-F498-167BB9180A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3593AC-88A8-2EF3-A8B9-81D8EB171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527FDD-2192-01D3-D43A-E1F211B55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26672-34A2-9C0D-3F1D-56EADCB84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28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44589C-9468-E1BB-4043-C6FA096D4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3936FE3-ACFB-7A27-BE9B-FB70078C0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498DC6-1110-F835-C709-D8E983AB5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2A38E5-2B8A-FC7D-6AD1-FA8FF0EAE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BCD7EA-8CFB-10FD-F9D8-A0809C510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4105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93B9A00-B950-FA1B-18FA-30584E7341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A115BCA-7C54-CE22-ED42-7BEFCD5C58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C33A6E-78E6-7E6E-5DAB-D503DBF7D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6661C9-9F9B-BBB6-DFFA-D9E6FFA77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D330F9-FD28-023B-EB4F-5812F5DC3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5968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77267E-0E44-7DA9-2718-A2F5971B8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C0F667-C6A6-FCFC-D91C-11631DB8F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85FA75-DC04-5CCF-D5A3-3E7A97B24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5FFF2E-D719-1117-1B78-E24258997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8942E1-A9FE-E88E-C5D7-D1F4D09DD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090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1A3708-10B9-4786-235A-4EA564A07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640AF7-8C3E-B810-B76A-36CE1A49B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F186903-9480-7FAC-0532-7F15B63B3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8939F0-A6CC-197D-6A6B-44356B182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5DB8249-C878-E6CE-89B9-9AC4DB7AB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7103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1517-D69B-C5FC-3722-0626944F5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1EF9DA-12AE-17C2-671B-4B921F31CC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D15B46D-07A3-47AF-90DE-0787793039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9D754C-AB8A-6D56-9715-DE866CB91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9EB954-70FF-1434-5879-390870507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A2E6508-BE49-F697-DFCE-6DEBA0A71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556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88B94E-37DE-B796-D890-102B7359E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6D32632-C40D-44B6-69A8-47C9C5EAC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4CB8A09-FB26-0DF8-0466-6927849B72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B97ACC-9B32-D309-3FE5-5926294ED4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E733E8E-FB15-5D69-EB1C-5285D1DD44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8DC0C58-566E-01BF-362A-99A13BAD6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074CF05-A692-78D4-A08A-DD9022F01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D063BDD-F31B-2609-393A-180824B09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286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3E6F3C-A3A9-29FA-C4E9-1ED479229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499DEA-143D-AE74-D1B9-6C353F658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C82B14B-B9BD-E3F9-5C2C-26EA8F242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CCF9F00-DE0C-E5D6-7C45-3125564C9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073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252C12-A831-A778-5F50-561CC9DB5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1B7604-3457-3D63-725D-B67085B0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597D630-BD03-F5E4-CEE6-B60291981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792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0ED00E-07E7-2A0D-D5B0-0C409DEB3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DF2C685-A6AE-51E7-DB89-CA4EB58EC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216C55D-8377-691A-4FD1-1DE5D2C9A0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FD80F3-C8C4-C661-EA3E-477FF5F0C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FA92DB0-EAD5-8CFE-FC3D-715C53B30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C58488F-3768-690F-025C-F46F9C13C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40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BABA03-090F-4537-8D82-055BB7ACD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7A860C-26BF-8042-CC44-F69E198D45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3B295B0-515A-C8DC-D2D3-489CACA6B3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C1D6D0E-A470-9D3F-6B07-99176E567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8CE14D-379E-655F-A8FB-A61F53E08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41A193D-659F-E5FF-8996-6F5A27117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31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605BDE3-F7DC-5154-929F-A1A909D32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E238DD-2343-B14A-EF6A-7485D44BF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FF1FD5-2CDC-7AC6-1A5D-6F8D5D5EFC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2D67C-BEDC-473D-9CD9-D3480335716C}" type="datetimeFigureOut">
              <a:rPr kumimoji="1" lang="ja-JP" altLang="en-US" smtClean="0"/>
              <a:t>2024/7/18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DD6E7A-50F0-63D5-A372-E95BFDD4DB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5CEB11-EAEB-253C-2786-215CF40AF1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0F87-E5A3-468E-AB49-17FC807C88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88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43A66FB-67D7-D701-1ABC-5EFCB5860698}"/>
              </a:ext>
            </a:extLst>
          </p:cNvPr>
          <p:cNvSpPr/>
          <p:nvPr/>
        </p:nvSpPr>
        <p:spPr>
          <a:xfrm>
            <a:off x="1245870" y="1863090"/>
            <a:ext cx="2926080" cy="385191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Zabbix Server</a:t>
            </a:r>
          </a:p>
          <a:p>
            <a:r>
              <a:rPr kumimoji="1" lang="en-US" altLang="ja-JP" sz="1400" b="1" dirty="0">
                <a:solidFill>
                  <a:schemeClr val="tx1"/>
                </a:solidFill>
              </a:rPr>
              <a:t>JAZ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Server/Manager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円柱 3">
            <a:extLst>
              <a:ext uri="{FF2B5EF4-FFF2-40B4-BE49-F238E27FC236}">
                <a16:creationId xmlns:a16="http://schemas.microsoft.com/office/drawing/2014/main" id="{87E2AE0B-F54D-CB6F-F607-7AE4738CE15C}"/>
              </a:ext>
            </a:extLst>
          </p:cNvPr>
          <p:cNvSpPr/>
          <p:nvPr/>
        </p:nvSpPr>
        <p:spPr>
          <a:xfrm>
            <a:off x="1916541" y="3068619"/>
            <a:ext cx="1290246" cy="1183341"/>
          </a:xfrm>
          <a:prstGeom prst="can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Database</a:t>
            </a:r>
            <a:r>
              <a:rPr kumimoji="1" lang="ja-JP" altLang="en-US" sz="800" dirty="0"/>
              <a:t>名</a:t>
            </a:r>
            <a:endParaRPr kumimoji="1" lang="en-US" altLang="ja-JP" sz="800" dirty="0"/>
          </a:p>
          <a:p>
            <a:pPr algn="ctr"/>
            <a:r>
              <a:rPr lang="en-US" altLang="ja-JP" sz="1100" dirty="0" err="1"/>
              <a:t>zabbix</a:t>
            </a:r>
            <a:endParaRPr lang="en-US" altLang="ja-JP" sz="1100" dirty="0"/>
          </a:p>
          <a:p>
            <a:pPr algn="ctr"/>
            <a:r>
              <a:rPr lang="en-US" altLang="ja-JP" sz="1100" dirty="0"/>
              <a:t>(</a:t>
            </a:r>
            <a:r>
              <a:rPr lang="en-US" altLang="ja-JP" sz="1100" dirty="0" err="1"/>
              <a:t>jobarg</a:t>
            </a:r>
            <a:r>
              <a:rPr lang="ja-JP" altLang="en-US" sz="1100" dirty="0"/>
              <a:t>のテーブル含む</a:t>
            </a:r>
            <a:r>
              <a:rPr lang="en-US" altLang="ja-JP" sz="1100" dirty="0"/>
              <a:t>)</a:t>
            </a:r>
            <a:endParaRPr kumimoji="1" lang="ja-JP" altLang="en-US" sz="1100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B0508257-B4B9-EE7F-45F0-2E2BF3D8C401}"/>
              </a:ext>
            </a:extLst>
          </p:cNvPr>
          <p:cNvSpPr/>
          <p:nvPr/>
        </p:nvSpPr>
        <p:spPr>
          <a:xfrm>
            <a:off x="1441524" y="1051560"/>
            <a:ext cx="1120140" cy="4343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chemeClr val="tx1"/>
                </a:solidFill>
              </a:rPr>
              <a:t>Zabbix GUI</a:t>
            </a:r>
            <a:endParaRPr kumimoji="1" lang="ja-JP" altLang="en-US" sz="1000" b="1" dirty="0">
              <a:solidFill>
                <a:schemeClr val="tx1"/>
              </a:solidFill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9E553175-6E36-C082-FA4D-7B9E210E3F4D}"/>
              </a:ext>
            </a:extLst>
          </p:cNvPr>
          <p:cNvSpPr/>
          <p:nvPr/>
        </p:nvSpPr>
        <p:spPr>
          <a:xfrm>
            <a:off x="2731770" y="1051560"/>
            <a:ext cx="1120140" cy="4343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>
                <a:solidFill>
                  <a:schemeClr val="tx1"/>
                </a:solidFill>
              </a:rPr>
              <a:t>JAZ GUI</a:t>
            </a:r>
            <a:endParaRPr kumimoji="1" lang="ja-JP" altLang="en-US" sz="1000" b="1" dirty="0">
              <a:solidFill>
                <a:schemeClr val="tx1"/>
              </a:solidFill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494885D8-5B42-E656-3EFE-BE735FF2FADB}"/>
              </a:ext>
            </a:extLst>
          </p:cNvPr>
          <p:cNvSpPr/>
          <p:nvPr/>
        </p:nvSpPr>
        <p:spPr>
          <a:xfrm>
            <a:off x="4680668" y="1863090"/>
            <a:ext cx="2811780" cy="17945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Zabbix Proxy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円柱 9">
            <a:extLst>
              <a:ext uri="{FF2B5EF4-FFF2-40B4-BE49-F238E27FC236}">
                <a16:creationId xmlns:a16="http://schemas.microsoft.com/office/drawing/2014/main" id="{1C34A73C-51D8-DA4A-9B26-906D807EB1F3}"/>
              </a:ext>
            </a:extLst>
          </p:cNvPr>
          <p:cNvSpPr/>
          <p:nvPr/>
        </p:nvSpPr>
        <p:spPr>
          <a:xfrm>
            <a:off x="5351339" y="2468545"/>
            <a:ext cx="1146699" cy="914736"/>
          </a:xfrm>
          <a:prstGeom prst="ca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Database</a:t>
            </a:r>
            <a:r>
              <a:rPr kumimoji="1" lang="ja-JP" altLang="en-US" sz="800" dirty="0"/>
              <a:t>名</a:t>
            </a:r>
            <a:endParaRPr kumimoji="1" lang="en-US" altLang="ja-JP" sz="800" dirty="0"/>
          </a:p>
          <a:p>
            <a:pPr algn="ctr"/>
            <a:r>
              <a:rPr lang="en-US" altLang="ja-JP" sz="1100" dirty="0" err="1"/>
              <a:t>Zabbix_proxy</a:t>
            </a:r>
            <a:endParaRPr lang="en-US" altLang="ja-JP" sz="1100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1D26832E-5053-7A47-045C-0FC70950CA2A}"/>
              </a:ext>
            </a:extLst>
          </p:cNvPr>
          <p:cNvSpPr/>
          <p:nvPr/>
        </p:nvSpPr>
        <p:spPr>
          <a:xfrm>
            <a:off x="7999233" y="1863090"/>
            <a:ext cx="1851660" cy="17945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400" b="1" dirty="0">
                <a:solidFill>
                  <a:schemeClr val="tx1"/>
                </a:solidFill>
              </a:rPr>
              <a:t>管理対象サーバ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A2940DF3-F9A5-5BCB-2FD0-EF5EF2E7951F}"/>
              </a:ext>
            </a:extLst>
          </p:cNvPr>
          <p:cNvSpPr/>
          <p:nvPr/>
        </p:nvSpPr>
        <p:spPr>
          <a:xfrm>
            <a:off x="4680668" y="3920490"/>
            <a:ext cx="2811780" cy="17945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Zabbix Proxy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3" name="円柱 12">
            <a:extLst>
              <a:ext uri="{FF2B5EF4-FFF2-40B4-BE49-F238E27FC236}">
                <a16:creationId xmlns:a16="http://schemas.microsoft.com/office/drawing/2014/main" id="{8D5ED36F-A678-1A57-41AA-7C218CF294D5}"/>
              </a:ext>
            </a:extLst>
          </p:cNvPr>
          <p:cNvSpPr/>
          <p:nvPr/>
        </p:nvSpPr>
        <p:spPr>
          <a:xfrm>
            <a:off x="5351339" y="4525945"/>
            <a:ext cx="1146699" cy="914736"/>
          </a:xfrm>
          <a:prstGeom prst="ca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/>
              <a:t>Database</a:t>
            </a:r>
            <a:r>
              <a:rPr kumimoji="1" lang="ja-JP" altLang="en-US" sz="800" dirty="0"/>
              <a:t>名</a:t>
            </a:r>
            <a:endParaRPr kumimoji="1" lang="en-US" altLang="ja-JP" sz="800" dirty="0"/>
          </a:p>
          <a:p>
            <a:pPr algn="ctr"/>
            <a:r>
              <a:rPr lang="en-US" altLang="ja-JP" sz="1100" dirty="0" err="1"/>
              <a:t>Zabbix_proxy</a:t>
            </a:r>
            <a:endParaRPr lang="en-US" altLang="ja-JP" sz="1100" dirty="0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C661619D-BC21-E0D4-1A26-D1CFB3C9E646}"/>
              </a:ext>
            </a:extLst>
          </p:cNvPr>
          <p:cNvSpPr/>
          <p:nvPr/>
        </p:nvSpPr>
        <p:spPr>
          <a:xfrm>
            <a:off x="7999233" y="3920490"/>
            <a:ext cx="1851660" cy="17945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400" b="1" dirty="0">
                <a:solidFill>
                  <a:schemeClr val="tx1"/>
                </a:solidFill>
              </a:rPr>
              <a:t>管理対象サーバ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5" name="矢印: 上下 14">
            <a:extLst>
              <a:ext uri="{FF2B5EF4-FFF2-40B4-BE49-F238E27FC236}">
                <a16:creationId xmlns:a16="http://schemas.microsoft.com/office/drawing/2014/main" id="{3FD152F3-4E45-15AC-12E8-6825B2575BCB}"/>
              </a:ext>
            </a:extLst>
          </p:cNvPr>
          <p:cNvSpPr/>
          <p:nvPr/>
        </p:nvSpPr>
        <p:spPr>
          <a:xfrm>
            <a:off x="1916541" y="1485900"/>
            <a:ext cx="198009" cy="377190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上下 15">
            <a:extLst>
              <a:ext uri="{FF2B5EF4-FFF2-40B4-BE49-F238E27FC236}">
                <a16:creationId xmlns:a16="http://schemas.microsoft.com/office/drawing/2014/main" id="{647FC4AD-A837-CF59-ABE2-58852E2112D0}"/>
              </a:ext>
            </a:extLst>
          </p:cNvPr>
          <p:cNvSpPr/>
          <p:nvPr/>
        </p:nvSpPr>
        <p:spPr>
          <a:xfrm>
            <a:off x="3133330" y="1485900"/>
            <a:ext cx="198009" cy="377190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矢印: 左右 17">
            <a:extLst>
              <a:ext uri="{FF2B5EF4-FFF2-40B4-BE49-F238E27FC236}">
                <a16:creationId xmlns:a16="http://schemas.microsoft.com/office/drawing/2014/main" id="{898D4FA6-79BC-6CC4-3911-F367B5980964}"/>
              </a:ext>
            </a:extLst>
          </p:cNvPr>
          <p:cNvSpPr/>
          <p:nvPr/>
        </p:nvSpPr>
        <p:spPr>
          <a:xfrm>
            <a:off x="7479001" y="2628900"/>
            <a:ext cx="510651" cy="26289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矢印: 左右 18">
            <a:extLst>
              <a:ext uri="{FF2B5EF4-FFF2-40B4-BE49-F238E27FC236}">
                <a16:creationId xmlns:a16="http://schemas.microsoft.com/office/drawing/2014/main" id="{DECFCE56-FDB8-3C8C-D38C-7831C484C191}"/>
              </a:ext>
            </a:extLst>
          </p:cNvPr>
          <p:cNvSpPr/>
          <p:nvPr/>
        </p:nvSpPr>
        <p:spPr>
          <a:xfrm>
            <a:off x="7490515" y="4686300"/>
            <a:ext cx="510651" cy="262890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矢印: 左 20">
            <a:extLst>
              <a:ext uri="{FF2B5EF4-FFF2-40B4-BE49-F238E27FC236}">
                <a16:creationId xmlns:a16="http://schemas.microsoft.com/office/drawing/2014/main" id="{6437A9EF-58B0-EFA8-6AE7-2D578ED839DE}"/>
              </a:ext>
            </a:extLst>
          </p:cNvPr>
          <p:cNvSpPr/>
          <p:nvPr/>
        </p:nvSpPr>
        <p:spPr>
          <a:xfrm>
            <a:off x="4188211" y="2663023"/>
            <a:ext cx="474262" cy="26289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矢印: 左 21">
            <a:extLst>
              <a:ext uri="{FF2B5EF4-FFF2-40B4-BE49-F238E27FC236}">
                <a16:creationId xmlns:a16="http://schemas.microsoft.com/office/drawing/2014/main" id="{95AFD62B-7065-E697-C6B0-6ECA80BE20F4}"/>
              </a:ext>
            </a:extLst>
          </p:cNvPr>
          <p:cNvSpPr/>
          <p:nvPr/>
        </p:nvSpPr>
        <p:spPr>
          <a:xfrm>
            <a:off x="4188211" y="4720423"/>
            <a:ext cx="474262" cy="26289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吹き出し: 折線 22">
            <a:extLst>
              <a:ext uri="{FF2B5EF4-FFF2-40B4-BE49-F238E27FC236}">
                <a16:creationId xmlns:a16="http://schemas.microsoft.com/office/drawing/2014/main" id="{C56808FB-84F9-F5B6-3F1A-455E3EB0E250}"/>
              </a:ext>
            </a:extLst>
          </p:cNvPr>
          <p:cNvSpPr/>
          <p:nvPr/>
        </p:nvSpPr>
        <p:spPr>
          <a:xfrm>
            <a:off x="5271580" y="1200149"/>
            <a:ext cx="1629956" cy="43434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30457"/>
              <a:gd name="adj6" fmla="val -53914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Zabbix Proxy</a:t>
            </a:r>
            <a:r>
              <a:rPr kumimoji="1" lang="ja-JP" altLang="en-US" sz="1000" dirty="0">
                <a:solidFill>
                  <a:schemeClr val="tx1"/>
                </a:solidFill>
              </a:rPr>
              <a:t>は</a:t>
            </a:r>
            <a:endParaRPr kumimoji="1" lang="en-US" altLang="ja-JP" sz="1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000" dirty="0">
                <a:solidFill>
                  <a:schemeClr val="tx1"/>
                </a:solidFill>
              </a:rPr>
              <a:t>「アクティブ モード」</a:t>
            </a:r>
          </a:p>
        </p:txBody>
      </p:sp>
    </p:spTree>
    <p:extLst>
      <p:ext uri="{BB962C8B-B14F-4D97-AF65-F5344CB8AC3E}">
        <p14:creationId xmlns:p14="http://schemas.microsoft.com/office/powerpoint/2010/main" val="2479970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ワイド画面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2024-07-18T05:36:56Z</dcterms:created>
  <dcterms:modified xsi:type="dcterms:W3CDTF">2024-07-18T05:40:21Z</dcterms:modified>
</cp:coreProperties>
</file>